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9B1"/>
    <a:srgbClr val="09298F"/>
    <a:srgbClr val="272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8"/>
    <p:restoredTop sz="94650"/>
  </p:normalViewPr>
  <p:slideViewPr>
    <p:cSldViewPr snapToGrid="0">
      <p:cViewPr varScale="1">
        <p:scale>
          <a:sx n="105" d="100"/>
          <a:sy n="105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79257-4801-DE47-B0D9-E333B0FBB0A1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504E6-9716-AB4E-8B58-ECDE3A3E8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6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4EC3D-AACC-C471-354F-31C8287EE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92400"/>
            <a:ext cx="9144000" cy="1457642"/>
          </a:xfrm>
        </p:spPr>
        <p:txBody>
          <a:bodyPr anchor="t">
            <a:normAutofit/>
          </a:bodyPr>
          <a:lstStyle>
            <a:lvl1pPr algn="ctr">
              <a:defRPr sz="4400" b="1">
                <a:solidFill>
                  <a:srgbClr val="09298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E704D6-D571-BE79-A1CB-EE6A8B614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2118"/>
            <a:ext cx="9144000" cy="12239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F3302-DD74-4B48-20F9-64B11725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6D460-F39F-192B-779B-B90810858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3BAE7-40AD-7146-AD64-A523E09B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B005E5DD-7343-F44A-A839-EE14FDE9B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DF433D-2046-1DC1-4B2A-C846E5D2D671}"/>
              </a:ext>
            </a:extLst>
          </p:cNvPr>
          <p:cNvSpPr txBox="1"/>
          <p:nvPr userDrawn="1"/>
        </p:nvSpPr>
        <p:spPr>
          <a:xfrm>
            <a:off x="0" y="1036673"/>
            <a:ext cx="12192000" cy="1077218"/>
          </a:xfrm>
          <a:prstGeom prst="rect">
            <a:avLst/>
          </a:prstGeom>
          <a:solidFill>
            <a:srgbClr val="09298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7</a:t>
            </a:r>
            <a:r>
              <a:rPr lang="en-US" sz="3200" b="1" cap="none" spc="50" baseline="3000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th</a:t>
            </a:r>
            <a:r>
              <a:rPr lang="en-US" sz="32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International Conference on Recent Trends in Image Processing &amp; Pattern Recognition (RTIP2R-2024)</a:t>
            </a:r>
          </a:p>
        </p:txBody>
      </p:sp>
      <p:pic>
        <p:nvPicPr>
          <p:cNvPr id="15" name="Picture 14" descr="A neon light bulb and text&#10;&#10;Description automatically generated with medium confidence">
            <a:extLst>
              <a:ext uri="{FF2B5EF4-FFF2-40B4-BE49-F238E27FC236}">
                <a16:creationId xmlns:a16="http://schemas.microsoft.com/office/drawing/2014/main" id="{63492E71-113B-5D99-F93D-0A425A1A92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518441" y="156845"/>
            <a:ext cx="1155118" cy="77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1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2B67-E68C-CB82-7B2C-7205D425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25431-1356-4A35-2DB3-E55E1B2DE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8A686-5339-6130-EC23-BDDBCE87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C487D-386E-94B4-58F3-5E032591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BF86F-670F-6F32-6B69-82B50E9D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8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C690D2-2F11-7001-366D-29F51C563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BA449-0F19-F6D2-EB95-019D2423C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1FF65-56A0-27E0-33F8-4C58BC15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B3DD2-CA0C-FF5C-E085-53C917E3B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7AD7F-B238-B307-BCAD-6E6957D5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8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3F8D2-1159-034A-D5AA-7A00CA95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198CB-D830-C13E-04A9-5A3151550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BDEDE-8DCE-0B40-7F05-5B9E8FEB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BF482-DDD3-D6C2-C2EC-E9061D0A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F2E3C-7704-2884-091E-07D4D15A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990FA-31B3-C9DE-9ECB-097930A10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2F822-0C82-0E79-13A1-986F7233F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88FCF-E1D0-3C9C-A891-333123CC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DE87B-AD94-5DBD-ACE5-8A27F7AD0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B9BF-4FAC-7E0B-5512-578DEA1E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3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4045-F646-6342-CE81-E33B845E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0E25-1FD0-36EA-3975-C35FBEE10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625BA-195A-8740-99C2-6D0DA7021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FDB5E-5E64-6BB4-4147-679C0BBC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D5650-315E-63EF-D195-20FE625E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C2CAE-5379-D75C-D84D-B4877ED2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8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5A1E7-88A3-3334-1584-7182A683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22433-2507-F123-DEFB-C572B242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25173-F91E-5363-3E11-29F19EC36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C6959-200A-A240-5C19-1B41240E8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E8F69-503A-B31C-2BE2-219E97CF9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8BDB66-14FB-52A9-96D8-09052D7D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1584B7-3A4B-EDEC-2F00-3794A6F6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89715D-631A-8ECF-7A66-44B9F076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512F6-01F5-CF69-915D-05D6F1F1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D322F0-ACBB-B179-A5D4-C9691DE49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BFEE8-9A53-DC3D-4EC7-4F59131C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55B60-53FC-C366-65E3-73DA54A78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5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531104-AF2D-B2E2-5DCD-5E57511E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CB8CE-2045-84EB-64F6-5E65F25B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138C2-47C1-2F02-8011-502B8672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3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BC021-A87D-E8CA-D19E-55EC8ED2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FB262-36FE-17D5-C3F5-393315F81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A437A-E051-22BA-09BB-77D86FBA3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3FF17-EAA7-41E7-AC02-19681491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73A3B-CC67-F80D-3F52-630ECE28C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71555-09A9-B8EF-E8EC-88241A11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0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2D41-AA96-4E2D-5F64-388DD9DD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9A455C-2391-3FA8-854E-89DE07D5B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74C23-DF02-F6B5-65BD-49A291E68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BE436-3677-74FB-8671-CA5907B7A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3D980-FE39-180F-5200-E2544480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17A53-1267-777F-47A0-181F9B736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3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22F16F-9DC9-2FB3-8F23-A0F9ADA64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B2D83-2F83-6509-54E9-5760C8A22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E87B6-9F85-F57F-AC88-85CD23B3E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360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E6059-E1B4-72F4-9CAF-24E5C780E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60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b="1" dirty="0"/>
              <a:t>RTIP2R-2024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@IIIT Bhopal India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62699-CA41-9CCF-1B31-5B0FFE1B1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360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05E5DD-7343-F44A-A839-EE14FDE9B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BE0BE0-F2F9-D437-6E94-0FC8A76C73F1}"/>
              </a:ext>
            </a:extLst>
          </p:cNvPr>
          <p:cNvSpPr txBox="1"/>
          <p:nvPr userDrawn="1"/>
        </p:nvSpPr>
        <p:spPr>
          <a:xfrm>
            <a:off x="0" y="0"/>
            <a:ext cx="12192000" cy="307777"/>
          </a:xfrm>
          <a:prstGeom prst="rect">
            <a:avLst/>
          </a:prstGeom>
          <a:gradFill flip="none" rotWithShape="1">
            <a:gsLst>
              <a:gs pos="0">
                <a:srgbClr val="272976">
                  <a:lumMod val="88000"/>
                  <a:alpha val="44084"/>
                </a:srgbClr>
              </a:gs>
              <a:gs pos="36000">
                <a:srgbClr val="09298F">
                  <a:lumMod val="92000"/>
                  <a:lumOff val="8000"/>
                </a:srgbClr>
              </a:gs>
              <a:gs pos="100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algn="ctr"/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524FD-015E-C3BC-CE5E-E682800EAE96}"/>
              </a:ext>
            </a:extLst>
          </p:cNvPr>
          <p:cNvSpPr txBox="1"/>
          <p:nvPr userDrawn="1"/>
        </p:nvSpPr>
        <p:spPr>
          <a:xfrm>
            <a:off x="0" y="6719501"/>
            <a:ext cx="12192000" cy="138499"/>
          </a:xfrm>
          <a:prstGeom prst="rect">
            <a:avLst/>
          </a:prstGeom>
          <a:gradFill flip="none" rotWithShape="1">
            <a:gsLst>
              <a:gs pos="0">
                <a:srgbClr val="272976">
                  <a:alpha val="46000"/>
                </a:srgbClr>
              </a:gs>
              <a:gs pos="48000">
                <a:srgbClr val="09298F"/>
              </a:gs>
              <a:gs pos="100000">
                <a:srgbClr val="002060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n-US" sz="3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939AAF-F554-6EC5-F911-668BC91FBA6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85000"/>
          </a:blip>
          <a:stretch>
            <a:fillRect/>
          </a:stretch>
        </p:blipFill>
        <p:spPr>
          <a:xfrm>
            <a:off x="11525985" y="307777"/>
            <a:ext cx="514071" cy="542538"/>
          </a:xfrm>
          <a:prstGeom prst="rect">
            <a:avLst/>
          </a:prstGeom>
        </p:spPr>
      </p:pic>
      <p:pic>
        <p:nvPicPr>
          <p:cNvPr id="10" name="Picture 9" descr="A circular logo with text and symbols&#10;&#10;Description automatically generated">
            <a:extLst>
              <a:ext uri="{FF2B5EF4-FFF2-40B4-BE49-F238E27FC236}">
                <a16:creationId xmlns:a16="http://schemas.microsoft.com/office/drawing/2014/main" id="{2EBB3F96-0901-5A08-690F-36CBB4ABA88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85000"/>
          </a:blip>
          <a:stretch>
            <a:fillRect/>
          </a:stretch>
        </p:blipFill>
        <p:spPr>
          <a:xfrm>
            <a:off x="151944" y="307777"/>
            <a:ext cx="524192" cy="52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3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7297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11458-8764-868F-E96D-E3336994F8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Insert Your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CB19D-996E-5609-309B-19C8EFBA8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2118"/>
            <a:ext cx="9144000" cy="1612582"/>
          </a:xfrm>
        </p:spPr>
        <p:txBody>
          <a:bodyPr>
            <a:normAutofit/>
          </a:bodyPr>
          <a:lstStyle/>
          <a:p>
            <a:r>
              <a:rPr lang="en-US" dirty="0"/>
              <a:t>Insert Authors Details</a:t>
            </a:r>
          </a:p>
          <a:p>
            <a:r>
              <a:rPr lang="en-US" dirty="0"/>
              <a:t>Please mark presenter with *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Insert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3254203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2638-D549-5699-7168-DF78DA9D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Analysis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737A7-DE13-E7A9-1C7A-F3BC943E0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2097-DCBF-116C-4B14-3FCF12B6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7CEBE-B27B-964C-34C2-CBB07988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2BDD-5C49-DFB3-E432-8BDD22D6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57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82D18-872F-9A98-0BBB-43049E54F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Analysis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D2B35-09D2-8EFC-701B-6AA1A5E64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D75B2-1EE3-3094-B8FC-B0C7F1C1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7E3C6-E586-4EB6-AC07-2352CC1F2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5D93F-29AE-189A-C239-0325F52C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31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0CA69-85B2-F9D1-F2F6-C697A0C3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0F6D4-7456-B50F-4466-48AA5140B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A53E9-EC69-4782-4094-7E02EFCA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D2156-B817-E8B3-F060-39B905F1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4EEE7-C51E-CE3E-FB1B-E3728B7A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8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D0BB81E-F3C4-DD74-8AAB-9A68D1B2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191871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Queries?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A8E3B-E54D-F879-123B-02C3F81A0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68178-7B4F-3383-6FE6-55A56D4D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48956-B62D-7626-6879-055020A0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3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FCEA-A4EC-F36D-E93A-0DF695D2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6D9A8-07B6-6E7D-5A57-5BE5B4D57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(1-2 Slide)</a:t>
            </a:r>
          </a:p>
          <a:p>
            <a:r>
              <a:rPr lang="en-US" dirty="0"/>
              <a:t>Problem Statement (1 Slide)</a:t>
            </a:r>
          </a:p>
          <a:p>
            <a:r>
              <a:rPr lang="en-US" dirty="0"/>
              <a:t>Literature Review (2 Slides)</a:t>
            </a:r>
          </a:p>
          <a:p>
            <a:r>
              <a:rPr lang="en-US" dirty="0"/>
              <a:t>Methodology/Proposed Work (2-3 Slides)</a:t>
            </a:r>
          </a:p>
          <a:p>
            <a:r>
              <a:rPr lang="en-US" dirty="0"/>
              <a:t>Results and Analysis (2-3 Slides)</a:t>
            </a:r>
          </a:p>
          <a:p>
            <a:r>
              <a:rPr lang="en-US" dirty="0"/>
              <a:t>Summary (1 Slide)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6F7F-0F5F-FE17-A577-0540C7F0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A6AFD-1AE3-DF51-098E-5488F925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2C32F-32A7-B678-2AA0-71525352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0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5271-C70C-BE6B-1480-09A24EF4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D8614-412F-4822-7556-C2F011A48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E33DF-A37C-464E-D10C-641E62ED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CEAC3-A071-0E29-631F-8B1AD26F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F398-456F-C32B-CE12-6FE18A8A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9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600-4E80-08C7-FF7B-1B59A50B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5188C-D274-C8F8-D7D2-584221C0B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D932E-87E9-E9D6-8792-40CEE45F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C444C-B9BF-CD15-AE5D-1355D75BC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8CA83-3C77-1B90-3049-14BB5C79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8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85DF-BEEA-2105-EB12-7CCFBC1F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53520-82D4-8F44-6960-FC6C75FA6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D11A5-B5B4-C3B8-1D74-78D20B41E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70DEA-BDE5-65F7-AE18-C0B5DEC5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725E1-C5AD-6AD9-FCAA-F2707B3C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6954-4171-4D9B-F83C-73F8906B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D20B3-522F-2E51-74D8-A757E14FF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F74E-EC9E-F631-5841-E848BB49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993A3-FD45-4D45-8C20-2263937C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460F0-AAAC-8982-6FA6-548A2C9FA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2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AB71-8CB8-5057-7616-1E38C2EB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21D35-DAE2-5204-EC33-624499AE2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380B7-0878-BF66-2B36-E4C33B0E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76F7B-E32E-EA3D-934C-7445DD8B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CE729-9463-435A-9852-955B22FC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7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625F-E26A-E8F7-13E8-2726D43E2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6B3B7-096A-8410-7092-A741A5F92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5C993-7273-AAE2-5218-D141513C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3C506-5DC2-B958-A6C3-B6E5C985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585FA-C3C7-CAD7-6D8D-32B0DA6A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4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0BE38-201E-8EAB-27BA-BB3D2002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CD40D-9284-012D-D7F7-14342B508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1F446-6862-41FF-1A27-F18D7B19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94AA0-0CC2-E533-BA02-B1452FB3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6536C-A851-44D5-3361-4738238A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9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217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Insert Your Title Here</vt:lpstr>
      <vt:lpstr>Outlines</vt:lpstr>
      <vt:lpstr>Introduction</vt:lpstr>
      <vt:lpstr>Problem Statement</vt:lpstr>
      <vt:lpstr>Literature Review (1/2)</vt:lpstr>
      <vt:lpstr>Literature Review (2/2)</vt:lpstr>
      <vt:lpstr>Methodology (1/3)</vt:lpstr>
      <vt:lpstr>Methodology (2/3)</vt:lpstr>
      <vt:lpstr>Methodology (3/3)</vt:lpstr>
      <vt:lpstr>Results &amp; Analysis (1/2)</vt:lpstr>
      <vt:lpstr>Results &amp; Analysis (2/2)</vt:lpstr>
      <vt:lpstr>Summary</vt:lpstr>
      <vt:lpstr>Thank You  Queries?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Jitendra  kumar</dc:creator>
  <cp:lastModifiedBy>Dr Jitendra  kumar</cp:lastModifiedBy>
  <cp:revision>6</cp:revision>
  <dcterms:created xsi:type="dcterms:W3CDTF">2024-11-22T16:16:09Z</dcterms:created>
  <dcterms:modified xsi:type="dcterms:W3CDTF">2024-11-23T09:32:05Z</dcterms:modified>
</cp:coreProperties>
</file>